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b63d90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b63d90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b761540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b761540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0b63d90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0b63d90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0b63d90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0b63d90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0b63d90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0b63d90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b63d90a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b63d90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b63d90a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b63d90a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0b63d90a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0b63d90a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0b63d90a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0b63d90a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0b63d90a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0b63d90a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0b76154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0b76154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0b63d90a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0b63d90a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b63d90a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b63d90a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b63d90a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b63d90a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0b761540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0b761540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0b63d90a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0b63d90a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0b761540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0b761540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0b761540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0b761540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b761540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0b761540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b761540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0b761540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0b761540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0b761540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firmware analiz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25" y="152400"/>
            <a:ext cx="830314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23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bug</a:t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069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binary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stack - buffer overflow, heap overflow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tr"/>
              <a:t>web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rce, command inj, sqli, xss, csrf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tr"/>
              <a:t>unclassified?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backdoors, hardcoded credentials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backdoors ?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500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network backdoors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web backdoors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weak passwords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very very strong passwords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311700" y="30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neden bu kadar güçlü knk ? // TP - Link Deco M9+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550" y="1079975"/>
            <a:ext cx="674090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25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TP-Link Archer 3150 - Harcoded Cred - FTP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12345 </a:t>
            </a:r>
            <a:endParaRPr/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25" y="1163675"/>
            <a:ext cx="67189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network backdoor — nc -l 4763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900" y="1086450"/>
            <a:ext cx="38061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web backdoor</a:t>
            </a:r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537075"/>
            <a:ext cx="48768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cgi reversing to achive web rce</a:t>
            </a:r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5" y="1337500"/>
            <a:ext cx="3095625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538" y="1337500"/>
            <a:ext cx="2808936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250" y="1337500"/>
            <a:ext cx="2495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000" y="2641713"/>
            <a:ext cx="9144000" cy="127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23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binary yıld şey binary reversing filan</a:t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88263"/>
            <a:ext cx="762000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23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binary yıld şey binary reversing filan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8550"/>
            <a:ext cx="8839199" cy="11697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094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ney ney kalaba mı?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kim ?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588" y="1107025"/>
            <a:ext cx="6078825" cy="34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23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binary yıld şey binary reversing filan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0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asa sende kalsın dayı, crash alırsın</a:t>
            </a:r>
            <a:endParaRPr/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37" y="2058925"/>
            <a:ext cx="8654525" cy="11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311700" y="23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binary yıld şey binary reversing filan</a:t>
            </a:r>
            <a:endParaRPr/>
          </a:p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0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özellikle dedelerim çok iyi crash alırmış. $PC = EIP - RIP of MIPS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350" y="1925550"/>
            <a:ext cx="43053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239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?</a:t>
            </a:r>
            <a:endParaRPr/>
          </a:p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311700" y="1107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teşekkür ederim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soru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@ divinepwner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825"/>
            <a:ext cx="8839202" cy="401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152400" y="183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99.9 kg hacker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firmware reversing ?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650" y="1277463"/>
            <a:ext cx="6266675" cy="28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filesystems ama çok görülen hani hepsi değil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50" y="1017725"/>
            <a:ext cx="258385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08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SquashFS **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JFFS 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JFFS2 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CPIO 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UBIFS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763" y="115550"/>
            <a:ext cx="597046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firmware elde edem hele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263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Mobil uygulama trafiği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Dağıtıcı firma FTP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DVD / CD’den alma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Firmware güncelleme anında trafik takip ( Wireshark &lt;3 )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JTAG dump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araç - gereç bilmem ne 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45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- Binary rev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IDA Pro, r2, binary ninja, Ghidra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- Web testing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sqlmap, burp suite, directory fuzz tools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- Debug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tr"/>
              <a:t>gdb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firmware emulate</a:t>
            </a:r>
            <a:endParaRPr/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11700" y="1410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QEMU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firmware analysis toolkit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ARM-X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